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8A42-C5D9-4B07-89D4-B811370CF004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953A449-F331-4B0F-8309-4B7C41FF9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8A42-C5D9-4B07-89D4-B811370CF004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3A449-F331-4B0F-8309-4B7C41FF9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8A42-C5D9-4B07-89D4-B811370CF004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3A449-F331-4B0F-8309-4B7C41FF9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8A42-C5D9-4B07-89D4-B811370CF004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953A449-F331-4B0F-8309-4B7C41FF9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8A42-C5D9-4B07-89D4-B811370CF004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3A449-F331-4B0F-8309-4B7C41FF9FC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8A42-C5D9-4B07-89D4-B811370CF004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3A449-F331-4B0F-8309-4B7C41FF9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8A42-C5D9-4B07-89D4-B811370CF004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953A449-F331-4B0F-8309-4B7C41FF9FC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8A42-C5D9-4B07-89D4-B811370CF004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3A449-F331-4B0F-8309-4B7C41FF9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8A42-C5D9-4B07-89D4-B811370CF004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3A449-F331-4B0F-8309-4B7C41FF9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8A42-C5D9-4B07-89D4-B811370CF004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3A449-F331-4B0F-8309-4B7C41FF9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8A42-C5D9-4B07-89D4-B811370CF004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3A449-F331-4B0F-8309-4B7C41FF9FC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97D8A42-C5D9-4B07-89D4-B811370CF004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953A449-F331-4B0F-8309-4B7C41FF9FC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2400" cy="1470025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First Cell Phone </a:t>
            </a:r>
            <a:r>
              <a:rPr lang="en-US" dirty="0" smtClean="0"/>
              <a:t>	</a:t>
            </a:r>
            <a:r>
              <a:rPr lang="en-US" sz="2400" dirty="0" smtClean="0">
                <a:latin typeface="Berlin Sans FB" pitchFamily="34" charset="0"/>
              </a:rPr>
              <a:t>By: Bisrat </a:t>
            </a:r>
            <a:r>
              <a:rPr lang="en-US" sz="2400" dirty="0" err="1" smtClean="0">
                <a:latin typeface="Berlin Sans FB" pitchFamily="34" charset="0"/>
              </a:rPr>
              <a:t>Bisrat</a:t>
            </a:r>
            <a:endParaRPr lang="en-US" sz="2400" dirty="0">
              <a:latin typeface="Berlin Sans FB" pitchFamily="34" charset="0"/>
            </a:endParaRPr>
          </a:p>
        </p:txBody>
      </p:sp>
      <p:pic>
        <p:nvPicPr>
          <p:cNvPr id="13314" name="Picture 2" descr="http://netdna.webdesignerdepot.com/uploads/cellphone_design/dkmb86g_487pr55s2hc_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2988" y="1268760"/>
            <a:ext cx="3847243" cy="5388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Creator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4771256" cy="4525963"/>
          </a:xfrm>
        </p:spPr>
        <p:txBody>
          <a:bodyPr/>
          <a:lstStyle/>
          <a:p>
            <a:r>
              <a:rPr lang="en-US" dirty="0" smtClean="0">
                <a:latin typeface="Berlin Sans FB" pitchFamily="34" charset="0"/>
              </a:rPr>
              <a:t>Martin Cooper worked for Motorola created the first cell phone in 1973.</a:t>
            </a:r>
          </a:p>
          <a:p>
            <a:endParaRPr lang="en-US" dirty="0" smtClean="0">
              <a:latin typeface="Berlin Sans FB" pitchFamily="34" charset="0"/>
            </a:endParaRPr>
          </a:p>
          <a:p>
            <a:r>
              <a:rPr lang="en-US" dirty="0" smtClean="0">
                <a:latin typeface="Berlin Sans FB" pitchFamily="34" charset="0"/>
              </a:rPr>
              <a:t>He worked at Motorola for 29 years.</a:t>
            </a:r>
            <a:endParaRPr lang="en-US" dirty="0">
              <a:latin typeface="Berlin Sans FB" pitchFamily="34" charset="0"/>
            </a:endParaRPr>
          </a:p>
        </p:txBody>
      </p:sp>
      <p:pic>
        <p:nvPicPr>
          <p:cNvPr id="10242" name="Picture 2" descr="http://www.retrobrick.com/images/storia_19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484784"/>
            <a:ext cx="3666767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Facts and Evolution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5347320" cy="4755158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Berlin Sans FB" pitchFamily="34" charset="0"/>
              </a:rPr>
              <a:t>Cost $8,700 in today’s money.</a:t>
            </a:r>
          </a:p>
          <a:p>
            <a:endParaRPr lang="en-US" sz="2600" dirty="0" smtClean="0">
              <a:latin typeface="Berlin Sans FB" pitchFamily="34" charset="0"/>
            </a:endParaRPr>
          </a:p>
          <a:p>
            <a:r>
              <a:rPr lang="en-US" sz="2600" dirty="0" smtClean="0">
                <a:latin typeface="Berlin Sans FB" pitchFamily="34" charset="0"/>
              </a:rPr>
              <a:t>Weight of 2.5 lbs, 10</a:t>
            </a:r>
            <a:r>
              <a:rPr lang="en-US" sz="2600" dirty="0" smtClean="0">
                <a:latin typeface="Berlin Sans FB" pitchFamily="34" charset="0"/>
              </a:rPr>
              <a:t> </a:t>
            </a:r>
            <a:r>
              <a:rPr lang="en-US" sz="2600" dirty="0" smtClean="0">
                <a:latin typeface="Berlin Sans FB" pitchFamily="34" charset="0"/>
              </a:rPr>
              <a:t>inches in length, with 20 minute talk time.</a:t>
            </a:r>
          </a:p>
          <a:p>
            <a:endParaRPr lang="en-US" sz="2600" dirty="0" smtClean="0">
              <a:latin typeface="Berlin Sans FB" pitchFamily="34" charset="0"/>
            </a:endParaRPr>
          </a:p>
          <a:p>
            <a:r>
              <a:rPr lang="en-US" sz="2600" dirty="0" smtClean="0">
                <a:latin typeface="Berlin Sans FB" pitchFamily="34" charset="0"/>
              </a:rPr>
              <a:t>First call Cooper made was to Joel Engel his biggest rival.</a:t>
            </a:r>
          </a:p>
          <a:p>
            <a:endParaRPr lang="en-US" sz="2600" dirty="0" smtClean="0">
              <a:latin typeface="Berlin Sans FB" pitchFamily="34" charset="0"/>
            </a:endParaRPr>
          </a:p>
          <a:p>
            <a:r>
              <a:rPr lang="en-US" sz="2600" dirty="0" smtClean="0">
                <a:latin typeface="Berlin Sans FB" pitchFamily="34" charset="0"/>
              </a:rPr>
              <a:t>One short call for Cooper, one giant leap forward for mankind.</a:t>
            </a:r>
            <a:endParaRPr lang="en-US" sz="2600" dirty="0">
              <a:latin typeface="Berlin Sans FB" pitchFamily="34" charset="0"/>
            </a:endParaRPr>
          </a:p>
        </p:txBody>
      </p:sp>
      <p:pic>
        <p:nvPicPr>
          <p:cNvPr id="11268" name="Picture 4" descr="http://www.2dayblog.com/images/2008/may/mobile_phone_ev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340768"/>
            <a:ext cx="3171825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288</TotalTime>
  <Words>76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Trek</vt:lpstr>
      <vt:lpstr>First Cell Phone  By: Bisrat Bisrat</vt:lpstr>
      <vt:lpstr>Creator</vt:lpstr>
      <vt:lpstr>Facts and Evolution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Cell Phone</dc:title>
  <dc:creator>Bisrat</dc:creator>
  <cp:lastModifiedBy>Bisrat</cp:lastModifiedBy>
  <cp:revision>13</cp:revision>
  <dcterms:created xsi:type="dcterms:W3CDTF">2013-04-17T21:38:40Z</dcterms:created>
  <dcterms:modified xsi:type="dcterms:W3CDTF">2013-04-18T02:27:05Z</dcterms:modified>
</cp:coreProperties>
</file>